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4" r:id="rId8"/>
    <p:sldId id="266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0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8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517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23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5403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72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07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1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7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5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4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4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8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FC0CE-430F-44B8-A51A-AFCBDAC4097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6C250-C447-4AB8-BF14-E5BD567CE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4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	Tie your hair back, before coming to the classroom.</a:t>
            </a:r>
          </a:p>
          <a:p>
            <a:endParaRPr lang="en-US" dirty="0" smtClean="0"/>
          </a:p>
          <a:p>
            <a:r>
              <a:rPr lang="en-US" dirty="0" smtClean="0"/>
              <a:t>2.	Wash your hand (20 seconds).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	Wear Aprons Correctly. Cross in back, bow in front.</a:t>
            </a:r>
          </a:p>
          <a:p>
            <a:endParaRPr lang="en-US" dirty="0" smtClean="0"/>
          </a:p>
          <a:p>
            <a:r>
              <a:rPr lang="en-US" dirty="0" smtClean="0"/>
              <a:t>4.	Behavior and staying in your kitchen is part of your grade.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4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/>
              <a:t>4. </a:t>
            </a:r>
            <a:r>
              <a:rPr lang="en-US" sz="2800" u="sng" dirty="0" smtClean="0"/>
              <a:t>Counters </a:t>
            </a:r>
            <a:r>
              <a:rPr lang="en-US" sz="2800" u="sng" dirty="0"/>
              <a:t>and Stove</a:t>
            </a:r>
            <a:r>
              <a:rPr lang="en-US" sz="2800" dirty="0"/>
              <a:t>: Disinfect with kitchen spray, wipe down with a clean wash cloth. Place dirty cloth in the washing machine.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  <a:p>
            <a:pPr lvl="0"/>
            <a:r>
              <a:rPr lang="en-US" sz="2800" dirty="0" smtClean="0"/>
              <a:t>5. </a:t>
            </a:r>
            <a:r>
              <a:rPr lang="en-US" sz="2800" u="sng" dirty="0" smtClean="0"/>
              <a:t>Tables:</a:t>
            </a:r>
            <a:r>
              <a:rPr lang="en-US" sz="2800" dirty="0" smtClean="0"/>
              <a:t> Set tables on eating days.  Disinfect </a:t>
            </a:r>
            <a:r>
              <a:rPr lang="en-US" sz="2800" dirty="0"/>
              <a:t>table with kitchen </a:t>
            </a:r>
            <a:r>
              <a:rPr lang="en-US" sz="2800" dirty="0" smtClean="0"/>
              <a:t>spray. 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6. </a:t>
            </a:r>
            <a:r>
              <a:rPr lang="en-US" sz="2800" u="sng" dirty="0"/>
              <a:t>Floors</a:t>
            </a:r>
            <a:r>
              <a:rPr lang="en-US" sz="2800" u="sng" dirty="0" smtClean="0"/>
              <a:t>: S</a:t>
            </a:r>
            <a:r>
              <a:rPr lang="en-US" sz="2800" dirty="0" smtClean="0"/>
              <a:t>weep </a:t>
            </a:r>
            <a:r>
              <a:rPr lang="en-US" sz="2800" dirty="0"/>
              <a:t>floor. Pick up dirt with a dust pan and brush</a:t>
            </a:r>
            <a:r>
              <a:rPr lang="en-US" sz="2800" dirty="0" smtClean="0"/>
              <a:t>.  Wipe up any spills in your </a:t>
            </a:r>
            <a:r>
              <a:rPr lang="en-US" sz="2800" smtClean="0"/>
              <a:t>kitchen immediately.</a:t>
            </a:r>
            <a:endParaRPr lang="en-US" sz="2800" dirty="0"/>
          </a:p>
          <a:p>
            <a:pPr lv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09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5.	Measure Ingredients Carefully !!</a:t>
            </a:r>
          </a:p>
          <a:p>
            <a:endParaRPr lang="en-US" dirty="0" smtClean="0"/>
          </a:p>
          <a:p>
            <a:r>
              <a:rPr lang="en-US" dirty="0" smtClean="0"/>
              <a:t>6.	READ the Recipe and FOLLOW Directions.</a:t>
            </a:r>
          </a:p>
          <a:p>
            <a:endParaRPr lang="en-US" dirty="0" smtClean="0"/>
          </a:p>
          <a:p>
            <a:r>
              <a:rPr lang="en-US" dirty="0" smtClean="0"/>
              <a:t>7.	CHECK to make sure the measurement is correct.</a:t>
            </a:r>
          </a:p>
          <a:p>
            <a:endParaRPr lang="en-US" dirty="0" smtClean="0"/>
          </a:p>
          <a:p>
            <a:r>
              <a:rPr lang="en-US" dirty="0" smtClean="0"/>
              <a:t>8.	Hang up your apron when DONE in the kitchen, then sit down at your assigned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29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1.	 WHAT DID YOU DO TO HELP PREPARE THE RECIPE </a:t>
            </a:r>
            <a:r>
              <a:rPr lang="en-US" u="sng" dirty="0" smtClean="0"/>
              <a:t>EACH </a:t>
            </a:r>
            <a:r>
              <a:rPr lang="en-US" dirty="0" smtClean="0"/>
              <a:t>DAY?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2.	WHAT WAS YOUR CLEAN-UP JOB?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	HOW WERE THE FOOD GROUPS REPRESENTED IN THE RECIPE?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4.	DID YOU LIKE THE RECIPE? WHY OR WHY NOT?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5.	DESCRIBE SOMETHING NEW YOU LEARNED FROM THIS  LAB.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6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t. = teaspoon, tsp.</a:t>
            </a:r>
          </a:p>
          <a:p>
            <a:endParaRPr lang="en-US" dirty="0" smtClean="0"/>
          </a:p>
          <a:p>
            <a:r>
              <a:rPr lang="en-US" dirty="0" smtClean="0"/>
              <a:t>T. = Tablespoon</a:t>
            </a:r>
            <a:r>
              <a:rPr lang="en-US" smtClean="0"/>
              <a:t>, Tbsp.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c. = cup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9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Dry Ingredients</a:t>
            </a:r>
          </a:p>
          <a:p>
            <a:endParaRPr lang="en-US" dirty="0" smtClean="0"/>
          </a:p>
          <a:p>
            <a:r>
              <a:rPr lang="en-US" dirty="0" smtClean="0"/>
              <a:t>1.	Use metal or nested measuring cups.</a:t>
            </a:r>
          </a:p>
          <a:p>
            <a:r>
              <a:rPr lang="en-US" dirty="0" smtClean="0"/>
              <a:t>2.	Heap full.</a:t>
            </a:r>
          </a:p>
          <a:p>
            <a:r>
              <a:rPr lang="en-US" dirty="0" smtClean="0"/>
              <a:t>3.	Level off with a straight edge spatula.</a:t>
            </a:r>
          </a:p>
          <a:p>
            <a:endParaRPr lang="en-US" dirty="0" smtClean="0"/>
          </a:p>
          <a:p>
            <a:r>
              <a:rPr lang="en-US" dirty="0" smtClean="0"/>
              <a:t>Liquid Ingredients</a:t>
            </a:r>
          </a:p>
          <a:p>
            <a:endParaRPr lang="en-US" dirty="0" smtClean="0"/>
          </a:p>
          <a:p>
            <a:r>
              <a:rPr lang="en-US" dirty="0" smtClean="0"/>
              <a:t>    1. Use a glass or see-through cup.</a:t>
            </a:r>
          </a:p>
          <a:p>
            <a:r>
              <a:rPr lang="en-US" dirty="0" smtClean="0"/>
              <a:t>    2. Place on flat level surface.</a:t>
            </a:r>
          </a:p>
          <a:p>
            <a:r>
              <a:rPr lang="en-US" dirty="0" smtClean="0"/>
              <a:t>    3. Read at eye level.</a:t>
            </a:r>
          </a:p>
          <a:p>
            <a:endParaRPr lang="en-US" dirty="0" smtClean="0"/>
          </a:p>
          <a:p>
            <a:r>
              <a:rPr lang="en-US" dirty="0" smtClean="0"/>
              <a:t>Measuring Spoon – measure both liquid and dry ingredients.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6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Dry Ingredients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/>
              <a:t>For dry ingredients </a:t>
            </a:r>
            <a:r>
              <a:rPr lang="en-US" dirty="0" smtClean="0"/>
              <a:t>including flour</a:t>
            </a:r>
            <a:r>
              <a:rPr lang="en-US" dirty="0"/>
              <a:t>, sugar, and salt, use dry measuring cups &amp; spoons.</a:t>
            </a:r>
          </a:p>
          <a:p>
            <a:r>
              <a:rPr lang="en-US" dirty="0"/>
              <a:t>Heap</a:t>
            </a:r>
          </a:p>
          <a:p>
            <a:r>
              <a:rPr lang="en-US" dirty="0"/>
              <a:t>Level</a:t>
            </a:r>
          </a:p>
          <a:p>
            <a:r>
              <a:rPr lang="en-US" dirty="0"/>
              <a:t>Empty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581400"/>
            <a:ext cx="32797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2191826"/>
            <a:ext cx="3425825" cy="241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56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8" y="166521"/>
            <a:ext cx="8229600" cy="672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71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To Prevent Food-borne Illness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Sanitation – Keep yourself and your kitchen clean.</a:t>
            </a:r>
          </a:p>
          <a:p>
            <a:r>
              <a:rPr lang="en-US" dirty="0"/>
              <a:t>What are things you should be doing before you cook for personal and kitchen </a:t>
            </a:r>
            <a:r>
              <a:rPr lang="en-US" dirty="0" smtClean="0"/>
              <a:t>cleanliness?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5267325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11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 Up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	</a:t>
            </a:r>
            <a:r>
              <a:rPr lang="en-US" u="sng" dirty="0" smtClean="0"/>
              <a:t>Dishwasher:</a:t>
            </a:r>
            <a:r>
              <a:rPr lang="en-US" dirty="0" smtClean="0"/>
              <a:t> washes all dishes, utensils, bowls, and pans. Clean out the drain. </a:t>
            </a:r>
          </a:p>
          <a:p>
            <a:endParaRPr lang="en-US" dirty="0" smtClean="0"/>
          </a:p>
          <a:p>
            <a:r>
              <a:rPr lang="en-US" dirty="0" smtClean="0"/>
              <a:t>2.	</a:t>
            </a:r>
            <a:r>
              <a:rPr lang="en-US" u="sng" dirty="0" smtClean="0"/>
              <a:t>Dryer: </a:t>
            </a:r>
            <a:r>
              <a:rPr lang="en-US" dirty="0" smtClean="0"/>
              <a:t>Dry all dishes, bowls, utensils and pans</a:t>
            </a:r>
            <a:r>
              <a:rPr lang="en-US" dirty="0"/>
              <a:t>! Dry the sink out last. Put dirty towels in washing machine. Put 2 fresh towels and a wash cloth out.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3.	</a:t>
            </a:r>
            <a:r>
              <a:rPr lang="en-US" u="sng" dirty="0" smtClean="0"/>
              <a:t>Put Away: </a:t>
            </a:r>
            <a:r>
              <a:rPr lang="en-US" dirty="0" smtClean="0"/>
              <a:t>Put away all utensils and equipment in the proper place in the kitchen.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6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579</TotalTime>
  <Words>120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Lab Reminders</vt:lpstr>
      <vt:lpstr>PowerPoint Presentation</vt:lpstr>
      <vt:lpstr>Homework Questions</vt:lpstr>
      <vt:lpstr>Abbreviations</vt:lpstr>
      <vt:lpstr>Measurements</vt:lpstr>
      <vt:lpstr>Measuring Dry Ingredients</vt:lpstr>
      <vt:lpstr>PowerPoint Presentation</vt:lpstr>
      <vt:lpstr>Ways To Prevent Food-borne Illness</vt:lpstr>
      <vt:lpstr>Clean Up Responsibilities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Reminders</dc:title>
  <dc:creator>corcoran, sue</dc:creator>
  <cp:lastModifiedBy>Pomponio, Gianna</cp:lastModifiedBy>
  <cp:revision>15</cp:revision>
  <dcterms:created xsi:type="dcterms:W3CDTF">2011-11-17T14:37:30Z</dcterms:created>
  <dcterms:modified xsi:type="dcterms:W3CDTF">2016-10-07T12:40:30Z</dcterms:modified>
</cp:coreProperties>
</file>